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Техника переводческой записи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223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24645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843" y="1070919"/>
            <a:ext cx="10536195" cy="555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412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832" y="618519"/>
            <a:ext cx="10256579" cy="5842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5504" y="1202725"/>
            <a:ext cx="7875372" cy="532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87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173" y="618518"/>
            <a:ext cx="10487238" cy="7572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174" y="1622854"/>
            <a:ext cx="10487238" cy="4168347"/>
          </a:xfrm>
        </p:spPr>
        <p:txBody>
          <a:bodyPr/>
          <a:lstStyle/>
          <a:p>
            <a:r>
              <a:rPr lang="ru-RU" dirty="0"/>
              <a:t>Сокращать наиболее частотные лексемы или использовать компрессию или вертикальную запись (о них речь пойдет в разделах 3 и 4), позволяющие не фиксировать служебные части речи. В таблице 3 приведены способы записи 100 наиболее распространенных слов английского языка, разработанные Е.В. Тереховой (Терехова Е.В., 2006, 273).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310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654" y="618518"/>
            <a:ext cx="10643757" cy="63363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5503" y="1606550"/>
            <a:ext cx="8971005" cy="507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265" y="618518"/>
            <a:ext cx="10380146" cy="75720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7265" y="1647568"/>
            <a:ext cx="9934832" cy="476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36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935" y="618518"/>
            <a:ext cx="10495476" cy="2958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590" y="1458097"/>
            <a:ext cx="9086334" cy="458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98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171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7308" y="1491049"/>
            <a:ext cx="9424087" cy="473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05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63611"/>
            <a:ext cx="9905998" cy="1243913"/>
          </a:xfrm>
        </p:spPr>
        <p:txBody>
          <a:bodyPr>
            <a:normAutofit/>
          </a:bodyPr>
          <a:lstStyle/>
          <a:p>
            <a:r>
              <a:rPr lang="ru-RU" sz="2400" dirty="0"/>
              <a:t>ТЕОРЕТИЧЕСКИЕ </a:t>
            </a:r>
            <a:r>
              <a:rPr lang="ru-RU" sz="2400" dirty="0" smtClean="0"/>
              <a:t>ОСНОВЫ</a:t>
            </a:r>
            <a:r>
              <a:rPr lang="en-US" sz="2400" dirty="0" smtClean="0"/>
              <a:t> </a:t>
            </a:r>
            <a:r>
              <a:rPr lang="ru-RU" sz="2400" dirty="0" smtClean="0"/>
              <a:t>ПЕРЕВОДЧЕСКОЙ </a:t>
            </a:r>
            <a:r>
              <a:rPr lang="ru-RU" sz="2400" dirty="0"/>
              <a:t>СКОРОПИСИ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892" y="774357"/>
            <a:ext cx="10956325" cy="557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0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362466"/>
            <a:ext cx="9905998" cy="5766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546" y="1227439"/>
            <a:ext cx="9621795" cy="513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3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411" y="618518"/>
            <a:ext cx="10758616" cy="37002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027" y="1120346"/>
            <a:ext cx="10190205" cy="535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3592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508" y="1301578"/>
            <a:ext cx="10544903" cy="51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9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3363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833" y="1389252"/>
            <a:ext cx="10256578" cy="511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9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853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01578"/>
            <a:ext cx="10437811" cy="5214552"/>
          </a:xfrm>
        </p:spPr>
        <p:txBody>
          <a:bodyPr/>
          <a:lstStyle/>
          <a:p>
            <a:r>
              <a:rPr lang="ru-RU" dirty="0"/>
              <a:t>	Для формирования навыков ПС необходимо освоить основные приемы  сжатой письменной фиксации поступающей информации: бук-венные и цифровые сокращения, символизацию, речевую компрессию и принципы </a:t>
            </a:r>
            <a:r>
              <a:rPr lang="ru-RU" dirty="0" err="1"/>
              <a:t>вертикализма</a:t>
            </a:r>
            <a:r>
              <a:rPr lang="ru-RU" dirty="0"/>
              <a:t>, смыслового анализа текста, синтаксического развертывания, составления программы будущего перевода уже в ходе записи. Другими словами, чтобы быстро вести запись поступающей ин-формации, надо развивать переводческое мышление. В следующих раз-делам будут подробно рассмотрены приемы и принципы ПС, даны ал-</a:t>
            </a:r>
            <a:r>
              <a:rPr lang="ru-RU" dirty="0" err="1"/>
              <a:t>горитмы</a:t>
            </a:r>
            <a:r>
              <a:rPr lang="ru-RU" dirty="0"/>
              <a:t> выполнения записи и предложены двуязычные упражнения для формирования знаний, умений и навыков.</a:t>
            </a:r>
          </a:p>
        </p:txBody>
      </p:sp>
    </p:spTree>
    <p:extLst>
      <p:ext uri="{BB962C8B-B14F-4D97-AF65-F5344CB8AC3E}">
        <p14:creationId xmlns:p14="http://schemas.microsoft.com/office/powerpoint/2010/main" val="246793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419" y="239578"/>
            <a:ext cx="9905998" cy="11031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2</a:t>
            </a:r>
            <a:r>
              <a:rPr lang="ru-RU" dirty="0"/>
              <a:t>. ПРИЕМЫ ПЕРЕВОДЧЕСКОЙ СКОРОПИСИ</a:t>
            </a:r>
            <a:br>
              <a:rPr lang="ru-RU" dirty="0"/>
            </a:br>
            <a:r>
              <a:rPr lang="ru-RU" dirty="0"/>
              <a:t>2.1. СОКРАЩЕННАЯ БУКВЕННАЯ ЗАПИСЬ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173" y="1343025"/>
            <a:ext cx="10709189" cy="529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17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9"/>
            <a:ext cx="9905998" cy="6006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589" y="1449859"/>
            <a:ext cx="9358184" cy="499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48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60</TotalTime>
  <Words>60</Words>
  <Application>Microsoft Office PowerPoint</Application>
  <PresentationFormat>Широкоэкранный</PresentationFormat>
  <Paragraphs>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Tw Cen MT</vt:lpstr>
      <vt:lpstr>Контур</vt:lpstr>
      <vt:lpstr>Презентация PowerPoint</vt:lpstr>
      <vt:lpstr>ТЕОРЕТИЧЕСКИЕ ОСНОВЫ ПЕРЕВОДЧЕСКОЙ СКОРОПИСИ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2. ПРИЕМЫ ПЕРЕВОДЧЕСКОЙ СКОРОПИСИ 2.1. СОКРАЩЕННАЯ БУКВЕННАЯ ЗАПИСЬ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Сейдикенова Алмаш</dc:creator>
  <cp:lastModifiedBy>Сейдикенова Алмаш</cp:lastModifiedBy>
  <cp:revision>7</cp:revision>
  <dcterms:created xsi:type="dcterms:W3CDTF">2020-09-24T06:45:15Z</dcterms:created>
  <dcterms:modified xsi:type="dcterms:W3CDTF">2020-09-24T07:46:14Z</dcterms:modified>
</cp:coreProperties>
</file>